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8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80" d="100"/>
          <a:sy n="80" d="100"/>
        </p:scale>
        <p:origin x="-84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7873D2-3858-440B-B1AD-756ADBAC2806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820E1E-C705-4CB5-8A7F-AE5914D9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6554590" cy="1008112"/>
          </a:xfrm>
        </p:spPr>
        <p:txBody>
          <a:bodyPr>
            <a:normAutofit/>
          </a:bodyPr>
          <a:lstStyle/>
          <a:p>
            <a:pPr algn="ctr"/>
            <a:r>
              <a:rPr lang="ru-RU" b="1" i="1" dirty="0"/>
              <a:t>СИСТЕМЫ  ДОПОЛНИТЕЛЬНОГО ОБРАЗОВАНИЯ  </a:t>
            </a:r>
            <a:endParaRPr lang="ru-RU" dirty="0"/>
          </a:p>
          <a:p>
            <a:pPr algn="ctr"/>
            <a:r>
              <a:rPr lang="ru-RU" b="1" i="1" dirty="0" smtClean="0"/>
              <a:t>НА </a:t>
            </a:r>
            <a:r>
              <a:rPr lang="ru-RU" b="1" i="1" dirty="0" smtClean="0"/>
              <a:t>2016-2017 </a:t>
            </a:r>
            <a:r>
              <a:rPr lang="ru-RU" b="1" i="1" dirty="0"/>
              <a:t>УЧЕБНЫЙ ГОД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1988839"/>
            <a:ext cx="7309364" cy="1512169"/>
          </a:xfrm>
        </p:spPr>
        <p:txBody>
          <a:bodyPr/>
          <a:lstStyle/>
          <a:p>
            <a:pPr algn="ctr"/>
            <a:r>
              <a:rPr lang="ru-RU" dirty="0" smtClean="0"/>
              <a:t>МБОУ «СОШ №10»</a:t>
            </a:r>
            <a:endParaRPr lang="ru-RU" dirty="0"/>
          </a:p>
        </p:txBody>
      </p:sp>
      <p:pic>
        <p:nvPicPr>
          <p:cNvPr id="1026" name="Picture 2" descr="C:\Users\админ\Documents\логотип школы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1800200" cy="17390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05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xmlns="" val="939035962"/>
              </p:ext>
            </p:extLst>
          </p:nvPr>
        </p:nvGraphicFramePr>
        <p:xfrm>
          <a:off x="251520" y="1628800"/>
          <a:ext cx="8352928" cy="38419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5846"/>
                <a:gridCol w="2666380"/>
                <a:gridCol w="1650702"/>
              </a:tblGrid>
              <a:tr h="371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Электротехника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Гуремулта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В.В.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4924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Робототехника</a:t>
                      </a:r>
                    </a:p>
                  </a:txBody>
                  <a:tcPr marL="54504" marR="54504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Выжигание по дереву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1-6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Конструирование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 из бумаги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Филиппова Н.А.</a:t>
                      </a:r>
                      <a:endParaRPr lang="ru-RU" sz="2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Конструирование модели из бумаги (девочки)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Якуппова Р.Р.</a:t>
                      </a:r>
                      <a:endParaRPr lang="ru-RU" sz="2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6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Робототехника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Жестков Л.Ю.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Робототехника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Попырина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Е.П.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1-7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  <a:tr h="371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Ритмика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Пупышева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Е.С.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1-7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504" marR="54504" marT="0" marB="0"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143000"/>
          </a:xfrm>
        </p:spPr>
        <p:txBody>
          <a:bodyPr/>
          <a:lstStyle/>
          <a:p>
            <a:r>
              <a:rPr lang="ru-RU" i="1" dirty="0">
                <a:effectLst/>
              </a:rPr>
              <a:t>Техническое направление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89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лего\ars_ces_2013_day2_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816424" cy="273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дмин\Documents\ФОТО все\ФОТО все 2013-2014 год\ФОТО все 2013-2014 год\Шахматы\IMG_49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7464"/>
            <a:ext cx="4473543" cy="335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дмин\Desktop\лего\kruzhok-nachalnoe-tekhnichesk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139763" cy="289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дмин\Documents\ЛАГЕРЬ ВСЕ ЗДЕСЬ\ЛАГЕРЬ\Лагерь\Лагерь 10 планета\фото\IMG_31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94966"/>
            <a:ext cx="3871979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677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2789"/>
            <a:ext cx="8496944" cy="1307979"/>
          </a:xfrm>
        </p:spPr>
        <p:txBody>
          <a:bodyPr/>
          <a:lstStyle/>
          <a:p>
            <a:pPr algn="ctr"/>
            <a:r>
              <a:rPr lang="ru-RU" sz="4000" i="1" dirty="0">
                <a:effectLst/>
              </a:rPr>
              <a:t>Художественно – эстетическое направление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8566461"/>
              </p:ext>
            </p:extLst>
          </p:nvPr>
        </p:nvGraphicFramePr>
        <p:xfrm>
          <a:off x="251520" y="1268760"/>
          <a:ext cx="8424937" cy="33615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2808312"/>
                <a:gridCol w="1512169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Хореографический 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ансамбль 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«Улыбка»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Панова Г.Н.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1-9 кл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Шахматы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Ситдикова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Г.Х.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1-3 </a:t>
                      </a:r>
                      <a:r>
                        <a:rPr lang="ru-RU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Хор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Шерназарова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Н.Д.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</a:t>
                      </a:r>
                      <a:r>
                        <a:rPr lang="ru-RU" sz="2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Спортивные</a:t>
                      </a:r>
                      <a:r>
                        <a:rPr lang="ru-RU" sz="2400" b="1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танцы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Вешкина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В.Н.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ru-RU" sz="24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3241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2-3 </a:t>
                      </a:r>
                      <a:r>
                        <a:rPr lang="ru-RU" sz="24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endParaRPr lang="ru-RU" sz="24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8801585"/>
              </p:ext>
            </p:extLst>
          </p:nvPr>
        </p:nvGraphicFramePr>
        <p:xfrm>
          <a:off x="251520" y="4149080"/>
          <a:ext cx="8424936" cy="10434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2808312"/>
                <a:gridCol w="1512168"/>
              </a:tblGrid>
              <a:tr h="595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Академия «Мудрый заяц»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Кокунина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Е.П.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кл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8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Театральная студия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Ахметова Р.З.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5-7кл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2548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\Documents\ФОТО все\хореографический ансамбль Улыбка\0AZn2tx7H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58" y="122042"/>
            <a:ext cx="3707546" cy="277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дмин\Documents\ФОТО все\ФОТО все 2013-2014 год\ФОТО все 2013-2014 год\2 0 1 4 г. фото  6 мая концерт посвящен Дню Победы\SAM_05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3113" y="131664"/>
            <a:ext cx="4896036" cy="326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дмин\Documents\ФОТО все\ФОТО все 2013-2014 год\ФОТО все 2013-2014 год\2 0 1 4 г. фото  6 мая концерт посвящен Дню Победы\SAM_05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56866"/>
            <a:ext cx="4176463" cy="27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админ\Documents\ФОТО все\7 мая праздник микрарайона\IMAG26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7366" y="4489049"/>
            <a:ext cx="4091783" cy="231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админ\Documents\Гарипова Женя\Лена Черлидинг\фото 10.02.15\DSCF37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1050" y="2479763"/>
            <a:ext cx="3551069" cy="266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01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36104"/>
          </a:xfrm>
        </p:spPr>
        <p:txBody>
          <a:bodyPr/>
          <a:lstStyle/>
          <a:p>
            <a:pPr algn="ctr"/>
            <a:r>
              <a:rPr lang="ru-RU" dirty="0" smtClean="0"/>
              <a:t>Спортивное направление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7792807"/>
              </p:ext>
            </p:extLst>
          </p:nvPr>
        </p:nvGraphicFramePr>
        <p:xfrm>
          <a:off x="323529" y="1628800"/>
          <a:ext cx="8568951" cy="292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2033"/>
                <a:gridCol w="2728609"/>
                <a:gridCol w="1688309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ЛФК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Башаева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И.А.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кл.</a:t>
                      </a:r>
                      <a:endParaRPr lang="ru-RU" sz="2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8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Ритмика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Гарипова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Е.С.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1-6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Лыжные гонки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Яковлев Н.Е.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1-7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Вольная борьба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Арсланов Х.М.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429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Футбол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Санников А.А.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1-9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424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\Documents\Культ организаторы\Отчеты 2013\Анализ воспит работы СОШ № 10\Фото\(фото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73" y="188640"/>
            <a:ext cx="3925679" cy="258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\Documents\ФОТО все\ФОТО все 2013-2014 год\ФОТО все 2013-2014 год\спорт\DSCF36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дмин\Documents\ФОТО все\ФОТО все 2013-2014 год\ФОТО все 2013-2014 год\спорт\DSCF3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4864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админ\Documents\ФОТО все\Фото за декабрь 2014 года\Фото\Лыжня России\DSCF34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445" y="4149080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админ\Documents\ФОТО все\Фото за декабрь 2014 года\Фото\Лыжня России\DSCF34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7676" y="3941676"/>
            <a:ext cx="3696411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33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790</TotalTime>
  <Words>158</Words>
  <Application>Microsoft Office PowerPoint</Application>
  <PresentationFormat>Экран (4:3)</PresentationFormat>
  <Paragraphs>65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МБОУ «СОШ №10»</vt:lpstr>
      <vt:lpstr>Техническое направление</vt:lpstr>
      <vt:lpstr>Слайд 3</vt:lpstr>
      <vt:lpstr>Художественно – эстетическое направление</vt:lpstr>
      <vt:lpstr>Слайд 5</vt:lpstr>
      <vt:lpstr>Спортивное направление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«СОШ№10»</dc:title>
  <dc:creator>админ</dc:creator>
  <cp:lastModifiedBy>Библиотека</cp:lastModifiedBy>
  <cp:revision>32</cp:revision>
  <dcterms:created xsi:type="dcterms:W3CDTF">2015-09-07T07:39:37Z</dcterms:created>
  <dcterms:modified xsi:type="dcterms:W3CDTF">2016-09-14T13:48:01Z</dcterms:modified>
</cp:coreProperties>
</file>